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8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1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0009-6D84-4FD6-A6C3-46089B1007C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3969-CE4D-47DB-A366-3C2CFB76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48101"/>
              </p:ext>
            </p:extLst>
          </p:nvPr>
        </p:nvGraphicFramePr>
        <p:xfrm>
          <a:off x="5190116" y="2053310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1244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6106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Temperature Freezer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شرکت گروک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فریزر تنش سرما- گرما برای ایجاد برودت و حرارت همزمان مورد استفاده قرار می گیرد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18134" y="715622"/>
            <a:ext cx="189098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فریزر </a:t>
            </a:r>
            <a:r>
              <a:rPr lang="fa-IR" b="1" dirty="0" smtClean="0">
                <a:cs typeface="B Nazanin" panose="00000400000000000000" pitchFamily="2" charset="-78"/>
              </a:rPr>
              <a:t>تنش سرما - گرما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7160" b="16873"/>
          <a:stretch/>
        </p:blipFill>
        <p:spPr>
          <a:xfrm>
            <a:off x="519288" y="3581656"/>
            <a:ext cx="1885245" cy="29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81387"/>
              </p:ext>
            </p:extLst>
          </p:nvPr>
        </p:nvGraphicFramePr>
        <p:xfrm>
          <a:off x="4933245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3342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4008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Freezer HPL Line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نگهداری نمونه های آزمایشگاهی برای زمان های طولانی و چندین ساله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73067" y="760777"/>
            <a:ext cx="248929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>
                <a:cs typeface="B Nazanin" panose="00000400000000000000" pitchFamily="2" charset="-78"/>
              </a:rPr>
              <a:t>فریزر منفی 80 درجه سانتیگراد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12223"/>
          <a:stretch/>
        </p:blipFill>
        <p:spPr>
          <a:xfrm>
            <a:off x="575733" y="2381990"/>
            <a:ext cx="2099734" cy="38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86684"/>
              </p:ext>
            </p:extLst>
          </p:nvPr>
        </p:nvGraphicFramePr>
        <p:xfrm>
          <a:off x="5113868" y="2267799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2053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5297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Germinator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GC.400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برای جوانه زدن دانه ها و رشد گیاهان مورد استفاده قرار می گیرد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760777"/>
            <a:ext cx="87498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ژرمیناتور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2140" r="20865"/>
          <a:stretch/>
        </p:blipFill>
        <p:spPr>
          <a:xfrm>
            <a:off x="643467" y="2562577"/>
            <a:ext cx="1806222" cy="38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12523"/>
              </p:ext>
            </p:extLst>
          </p:nvPr>
        </p:nvGraphicFramePr>
        <p:xfrm>
          <a:off x="4628445" y="222264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6568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0782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Incubator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پارسیان طب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رشد دادن نمونه‌های زنده مانند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سلول‌ها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یا میکروب‌ها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760777"/>
            <a:ext cx="87498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انکوباتور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3992" r="16420" b="12757"/>
          <a:stretch/>
        </p:blipFill>
        <p:spPr>
          <a:xfrm>
            <a:off x="654756" y="3160889"/>
            <a:ext cx="1924032" cy="31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7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50557"/>
              </p:ext>
            </p:extLst>
          </p:nvPr>
        </p:nvGraphicFramePr>
        <p:xfrm>
          <a:off x="5147735" y="2233933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1084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Type.Inb400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Nazanin" panose="00000400000000000000" pitchFamily="2" charset="-78"/>
                        </a:rPr>
                        <a:t>خشک کردن و استریل کردن ظروف شیشه‌ای و فلزی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 محیط‌های کشت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803467" y="760777"/>
            <a:ext cx="55889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آون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30288" r="10000" b="12099"/>
          <a:stretch/>
        </p:blipFill>
        <p:spPr>
          <a:xfrm>
            <a:off x="677333" y="3635022"/>
            <a:ext cx="2422919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4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89744"/>
              </p:ext>
            </p:extLst>
          </p:nvPr>
        </p:nvGraphicFramePr>
        <p:xfrm>
          <a:off x="5113868" y="2267799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3662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63688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Area Meter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G.C.L Bubble </a:t>
                      </a: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Atach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Tanks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اندازه گیری سطح برگ گیاه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97333" y="760777"/>
            <a:ext cx="306503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sz="2000" b="1" dirty="0">
                <a:cs typeface="B Nazanin" panose="00000400000000000000" pitchFamily="2" charset="-78"/>
              </a:rPr>
              <a:t>دستگاه </a:t>
            </a:r>
            <a:r>
              <a:rPr lang="fa-IR" sz="2000" b="1" dirty="0" smtClean="0">
                <a:cs typeface="B Nazanin" panose="00000400000000000000" pitchFamily="2" charset="-78"/>
              </a:rPr>
              <a:t>اندازه گیری سطح </a:t>
            </a:r>
            <a:r>
              <a:rPr lang="fa-IR" sz="2000" b="1" dirty="0">
                <a:cs typeface="B Nazanin" panose="00000400000000000000" pitchFamily="2" charset="-78"/>
              </a:rPr>
              <a:t>برگ گیاه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 r="14938" b="10124"/>
          <a:stretch/>
        </p:blipFill>
        <p:spPr>
          <a:xfrm>
            <a:off x="581378" y="3109655"/>
            <a:ext cx="2139244" cy="32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68171"/>
              </p:ext>
            </p:extLst>
          </p:nvPr>
        </p:nvGraphicFramePr>
        <p:xfrm>
          <a:off x="5147735" y="2233933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8986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8364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Incubator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پارسیان طب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امکان تامین دما پایین تر از دمای محیط و بالاتر از دمای محیط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37423" y="760777"/>
            <a:ext cx="122494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انکوباتور سرد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30288" r="10000" b="12099"/>
          <a:stretch/>
        </p:blipFill>
        <p:spPr>
          <a:xfrm>
            <a:off x="677333" y="3635022"/>
            <a:ext cx="2422919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189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31</cp:revision>
  <dcterms:created xsi:type="dcterms:W3CDTF">2019-11-13T18:06:39Z</dcterms:created>
  <dcterms:modified xsi:type="dcterms:W3CDTF">2019-11-29T15:57:20Z</dcterms:modified>
</cp:coreProperties>
</file>