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1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2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35157"/>
              </p:ext>
            </p:extLst>
          </p:nvPr>
        </p:nvGraphicFramePr>
        <p:xfrm>
          <a:off x="5610579" y="1929131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3022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4328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 Doc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uvitec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فرانسه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شناسایی اتوماتیک باندها و مقایسه آنها با یکدیگر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45422" y="715622"/>
            <a:ext cx="86369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ژل داک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267" r="5063"/>
          <a:stretch/>
        </p:blipFill>
        <p:spPr>
          <a:xfrm>
            <a:off x="801512" y="3036710"/>
            <a:ext cx="2070437" cy="32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6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075722"/>
              </p:ext>
            </p:extLst>
          </p:nvPr>
        </p:nvGraphicFramePr>
        <p:xfrm>
          <a:off x="5305778" y="2109754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7697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9653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Thermoblock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ATBIN MEGA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انکوبه نمودن نمونه ها در دمایی خاص و با دقت بسیار بالا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79288" y="715622"/>
            <a:ext cx="82982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ترموبلاک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3" t="4938" r="7530" b="11440"/>
          <a:stretch/>
        </p:blipFill>
        <p:spPr>
          <a:xfrm>
            <a:off x="620889" y="4199467"/>
            <a:ext cx="2955554" cy="22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767212"/>
              </p:ext>
            </p:extLst>
          </p:nvPr>
        </p:nvGraphicFramePr>
        <p:xfrm>
          <a:off x="2788354" y="2020710"/>
          <a:ext cx="6615290" cy="3660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38490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3532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9198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نگهداری نمونه ها و محلول های مختلف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403644" y="715622"/>
            <a:ext cx="210547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یخچال 4 درجه سانتی گراد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709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37274"/>
              </p:ext>
            </p:extLst>
          </p:nvPr>
        </p:nvGraphicFramePr>
        <p:xfrm>
          <a:off x="3014133" y="2088445"/>
          <a:ext cx="6739468" cy="373990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6071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17875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17137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1771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ذخیره سازی مواد زیستی نظیر ویروس، باکتری‌ها، سلول‌های یوکاریوت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77778" y="715622"/>
            <a:ext cx="163134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فریزر منفی 20 درجه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328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396238"/>
              </p:ext>
            </p:extLst>
          </p:nvPr>
        </p:nvGraphicFramePr>
        <p:xfrm>
          <a:off x="5508980" y="2267799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9635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7715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Electrophoresis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تفکیک و مطالعه بیومولکول</a:t>
                      </a:r>
                      <a:r>
                        <a:rPr lang="en-US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ها اعم از اسیدهای نوکلئیک یا پروتئین ها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34132" y="715622"/>
            <a:ext cx="87498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الکتروفورز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3128" r="10274"/>
          <a:stretch/>
        </p:blipFill>
        <p:spPr>
          <a:xfrm>
            <a:off x="756355" y="3691467"/>
            <a:ext cx="3527799" cy="26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67481"/>
              </p:ext>
            </p:extLst>
          </p:nvPr>
        </p:nvGraphicFramePr>
        <p:xfrm>
          <a:off x="5489271" y="2042021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93485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8002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مخلوط کردن و یا هم زدن مواد درون لوله و یا فلاسک (ظرف نمونه)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16444" y="715622"/>
            <a:ext cx="129267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 شیکر صفحه‌ای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t="11852" r="17188" b="1893"/>
          <a:stretch/>
        </p:blipFill>
        <p:spPr>
          <a:xfrm>
            <a:off x="756355" y="3691229"/>
            <a:ext cx="2822224" cy="25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1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1074"/>
              </p:ext>
            </p:extLst>
          </p:nvPr>
        </p:nvGraphicFramePr>
        <p:xfrm>
          <a:off x="5681181" y="2087176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7250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0100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Batch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1002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گرم کردن معرف ها و ذوب کردن نمونه ها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00266" y="715622"/>
            <a:ext cx="9088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 بن ماری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6" b="11440"/>
          <a:stretch/>
        </p:blipFill>
        <p:spPr>
          <a:xfrm>
            <a:off x="637823" y="3691467"/>
            <a:ext cx="294724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89844"/>
              </p:ext>
            </p:extLst>
          </p:nvPr>
        </p:nvGraphicFramePr>
        <p:xfrm>
          <a:off x="5407379" y="2211354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6408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0942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meter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744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سوئیس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تعیین غلظت یون هيدروژن در یک محلول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90577" y="794645"/>
            <a:ext cx="82982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fa-IR" b="1" dirty="0" smtClean="0">
                <a:cs typeface="B Nazanin" panose="00000400000000000000" pitchFamily="2" charset="-78"/>
              </a:rPr>
              <a:t> متر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t="23210" r="11976" b="4856"/>
          <a:stretch/>
        </p:blipFill>
        <p:spPr>
          <a:xfrm>
            <a:off x="1061156" y="2980267"/>
            <a:ext cx="2221870" cy="34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297415"/>
              </p:ext>
            </p:extLst>
          </p:nvPr>
        </p:nvGraphicFramePr>
        <p:xfrm>
          <a:off x="5238047" y="20871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9635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7715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 meter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Cond 3310SET1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سنجش میزان هدایت الکتریکی مایعات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01866" y="715622"/>
            <a:ext cx="8072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متر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29302" r="8271" b="9464"/>
          <a:stretch/>
        </p:blipFill>
        <p:spPr>
          <a:xfrm>
            <a:off x="767645" y="2977435"/>
            <a:ext cx="2777066" cy="332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48192"/>
              </p:ext>
            </p:extLst>
          </p:nvPr>
        </p:nvGraphicFramePr>
        <p:xfrm>
          <a:off x="4933246" y="2008154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2053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52978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balance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PT120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سنگاپور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اندازه گیری وزن اجسام و ماده ها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06756" y="715622"/>
            <a:ext cx="127009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 ترازو دیجیتال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2" t="18765" r="9013" b="2552"/>
          <a:stretch/>
        </p:blipFill>
        <p:spPr>
          <a:xfrm>
            <a:off x="869243" y="2844800"/>
            <a:ext cx="2082847" cy="33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6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006456"/>
              </p:ext>
            </p:extLst>
          </p:nvPr>
        </p:nvGraphicFramePr>
        <p:xfrm>
          <a:off x="5201403" y="2335532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9264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8086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Vortex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REAX Top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مخلوط کردن نمونه های داخل ویال‌ها یا لوله‌ها با حجم کم 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79288" y="715622"/>
            <a:ext cx="82982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ورتکس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3375" r="9506" b="6337"/>
          <a:stretch/>
        </p:blipFill>
        <p:spPr>
          <a:xfrm>
            <a:off x="1016000" y="3612443"/>
            <a:ext cx="2078822" cy="26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3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02136"/>
              </p:ext>
            </p:extLst>
          </p:nvPr>
        </p:nvGraphicFramePr>
        <p:xfrm>
          <a:off x="3378250" y="1975557"/>
          <a:ext cx="6533394" cy="373990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9654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336846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171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Heater-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Stirrer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RHB2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سوئد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1771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همزدن و مخلوط کردن و حرارت</a:t>
                      </a:r>
                      <a:r>
                        <a:rPr lang="en-US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دادن محلول</a:t>
                      </a:r>
                      <a:r>
                        <a:rPr lang="en-US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های مختلف آزمایشگاهی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06756" y="715622"/>
            <a:ext cx="120236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 هیتر - استیرر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75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287</Words>
  <Application>Microsoft Office PowerPoint</Application>
  <PresentationFormat>Widescreen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 Nazanin</vt:lpstr>
      <vt:lpstr>BNazanin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one</cp:lastModifiedBy>
  <cp:revision>42</cp:revision>
  <dcterms:created xsi:type="dcterms:W3CDTF">2019-11-13T18:06:39Z</dcterms:created>
  <dcterms:modified xsi:type="dcterms:W3CDTF">2019-11-29T15:56:17Z</dcterms:modified>
</cp:coreProperties>
</file>