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7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2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6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7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7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1416-2EA3-43B4-90D1-C62C778C700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3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56646"/>
              </p:ext>
            </p:extLst>
          </p:nvPr>
        </p:nvGraphicFramePr>
        <p:xfrm>
          <a:off x="5779913" y="21887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2373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4977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Incubator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axyos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کشت و رشد دادن نمونه های زنده مانند سلول ها یا میکروب ها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87377" y="760777"/>
            <a:ext cx="87498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انکوباتور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28312" b="2881"/>
          <a:stretch/>
        </p:blipFill>
        <p:spPr>
          <a:xfrm>
            <a:off x="801511" y="3510844"/>
            <a:ext cx="2686080" cy="29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9507"/>
              </p:ext>
            </p:extLst>
          </p:nvPr>
        </p:nvGraphicFramePr>
        <p:xfrm>
          <a:off x="5294489" y="2325510"/>
          <a:ext cx="5870222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4183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Conductivity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Meters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Ecomet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4183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اندازه‌گیری هدایت الکتریکی محلول‌ها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460089" y="772066"/>
            <a:ext cx="198129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هدایت </a:t>
            </a:r>
            <a:r>
              <a:rPr lang="fa-IR" sz="2000" b="1" dirty="0" smtClean="0">
                <a:cs typeface="B Nazanin" panose="00000400000000000000" pitchFamily="2" charset="-78"/>
              </a:rPr>
              <a:t>سنج (</a:t>
            </a: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fa-IR" sz="2000" b="1" dirty="0">
                <a:cs typeface="B Nazanin" panose="00000400000000000000" pitchFamily="2" charset="-78"/>
              </a:rPr>
              <a:t>متر</a:t>
            </a:r>
            <a:r>
              <a:rPr lang="fa-IR" sz="2000" b="1" dirty="0" smtClean="0">
                <a:cs typeface="B Nazanin" panose="00000400000000000000" pitchFamily="2" charset="-78"/>
              </a:rPr>
              <a:t>)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3128" r="8957"/>
          <a:stretch/>
        </p:blipFill>
        <p:spPr>
          <a:xfrm>
            <a:off x="925689" y="3499555"/>
            <a:ext cx="2788345" cy="29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585"/>
              </p:ext>
            </p:extLst>
          </p:nvPr>
        </p:nvGraphicFramePr>
        <p:xfrm>
          <a:off x="5125156" y="2235200"/>
          <a:ext cx="6039555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7067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6888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7046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Impact of a jet</a:t>
                      </a:r>
                      <a:endParaRPr lang="fa-IR" sz="1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5017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FM06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50179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70465">
                <a:tc>
                  <a:txBody>
                    <a:bodyPr/>
                    <a:lstStyle/>
                    <a:p>
                      <a:pPr algn="just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استفاده از انرژي سيال تحت فشار براي توليد انرژي مكانيكي و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الكتريكي است كه به عنوان مثال مي توان به كاربرد آن در توربين هاي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آبي( سدها ) و توربين هاي بخار در نيروگاه هاي حرارتي اشاره كرد</a:t>
                      </a:r>
                      <a:r>
                        <a:rPr lang="fa-I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50179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460089" y="772066"/>
            <a:ext cx="198129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دستگاه ضربه جت آب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8" t="1811" r="20480"/>
          <a:stretch/>
        </p:blipFill>
        <p:spPr>
          <a:xfrm>
            <a:off x="925690" y="3330222"/>
            <a:ext cx="2077156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1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43575"/>
              </p:ext>
            </p:extLst>
          </p:nvPr>
        </p:nvGraphicFramePr>
        <p:xfrm>
          <a:off x="4933244" y="1939507"/>
          <a:ext cx="5926667" cy="401022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776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Shaking Incubator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1447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axyos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144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449905"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کشت و رشد دادن نمونه های زنده مانند سلول ها یا میکروب ها؛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دارای صفحه ثابت و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صفحه مخصوص شیک کردن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1447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60838" y="749488"/>
            <a:ext cx="237085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/>
              <a:t>انکوباتور شیکردار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19918" b="11934"/>
          <a:stretch/>
        </p:blipFill>
        <p:spPr>
          <a:xfrm>
            <a:off x="812801" y="3691465"/>
            <a:ext cx="2525344" cy="26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3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17814"/>
              </p:ext>
            </p:extLst>
          </p:nvPr>
        </p:nvGraphicFramePr>
        <p:xfrm>
          <a:off x="5034843" y="1872826"/>
          <a:ext cx="6050845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99626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5457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1873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 meter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32682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3268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سوئیس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6688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سنجش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انواع محلول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ها و مایعات</a:t>
                      </a:r>
                    </a:p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 نقطه کالیبراسیون</a:t>
                      </a:r>
                    </a:p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دقت تا دو رقم اعشار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32682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13156" y="523711"/>
            <a:ext cx="93142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متر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3128" r="8957"/>
          <a:stretch/>
        </p:blipFill>
        <p:spPr>
          <a:xfrm>
            <a:off x="925689" y="3499555"/>
            <a:ext cx="2788345" cy="29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8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71201"/>
              </p:ext>
            </p:extLst>
          </p:nvPr>
        </p:nvGraphicFramePr>
        <p:xfrm>
          <a:off x="4955822" y="1997004"/>
          <a:ext cx="6344356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8817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156178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965112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Laboratory Oven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39140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Memmert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39140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965112"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استریل و خشک کردن وسایل فلزی تمیز شده با کمک حرارت و در دمای 180 درجه سانتی گراد به مدت 2 ساعت 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39140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092267" y="557577"/>
            <a:ext cx="148458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آون</a:t>
            </a: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آزمایشگاهی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6" r="16858"/>
          <a:stretch/>
        </p:blipFill>
        <p:spPr>
          <a:xfrm>
            <a:off x="643467" y="3725332"/>
            <a:ext cx="2572093" cy="28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79329"/>
              </p:ext>
            </p:extLst>
          </p:nvPr>
        </p:nvGraphicFramePr>
        <p:xfrm>
          <a:off x="4707466" y="1869440"/>
          <a:ext cx="6389511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0266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86844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1454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batch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64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Memmert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64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آلمان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91454"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برای گرم و ذوب نمودن برخی از محیط های کشت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و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انجام یک سری از واکنش های بیوشیمیایی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645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629422" y="681755"/>
            <a:ext cx="206031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بن ماری (حمام آب گرم)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15473" r="15761" b="7325"/>
          <a:stretch/>
        </p:blipFill>
        <p:spPr>
          <a:xfrm>
            <a:off x="587023" y="3862222"/>
            <a:ext cx="3544710" cy="265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27179"/>
              </p:ext>
            </p:extLst>
          </p:nvPr>
        </p:nvGraphicFramePr>
        <p:xfrm>
          <a:off x="4549422" y="1895404"/>
          <a:ext cx="6592711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5751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0371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Laminar Flow Cabinets</a:t>
                      </a:r>
                    </a:p>
                    <a:p>
                      <a:pPr algn="ctr" rtl="1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063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Biological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Safety Cabinet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0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03716"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هود لامینار هم فضا و محصول را در برابر مواد بیماری زا ایمن می‌کند. این کار را به وسیله ی حرارت، اشعه‌ی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UV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و فیلترهای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HEPA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انجام می‌گیرد.</a:t>
                      </a: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063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524953" y="557577"/>
            <a:ext cx="192485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هود میکروبی (لامینار</a:t>
            </a:r>
            <a:r>
              <a:rPr lang="fa-IR" sz="2000" b="1" dirty="0" smtClean="0">
                <a:cs typeface="B Nazanin" panose="00000400000000000000" pitchFamily="2" charset="-78"/>
              </a:rPr>
              <a:t>)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r="29588"/>
          <a:stretch/>
        </p:blipFill>
        <p:spPr>
          <a:xfrm>
            <a:off x="745066" y="3107010"/>
            <a:ext cx="2596445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2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68504"/>
              </p:ext>
            </p:extLst>
          </p:nvPr>
        </p:nvGraphicFramePr>
        <p:xfrm>
          <a:off x="5192889" y="2077155"/>
          <a:ext cx="6039556" cy="418039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9306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24648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08473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Shaker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2633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SHO-2D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263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620075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پخش</a:t>
                      </a:r>
                      <a:r>
                        <a:rPr lang="fa-IR" sz="18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کردن و حل کردن یکنواخت محلول‌ها</a:t>
                      </a:r>
                      <a:r>
                        <a:rPr lang="fa-IR" sz="18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26336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126133" y="625311"/>
            <a:ext cx="1365956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شیکر صفحه‌ای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4816" r="23992" b="4691"/>
          <a:stretch/>
        </p:blipFill>
        <p:spPr>
          <a:xfrm>
            <a:off x="824090" y="3447007"/>
            <a:ext cx="3206044" cy="29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5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2664"/>
              </p:ext>
            </p:extLst>
          </p:nvPr>
        </p:nvGraphicFramePr>
        <p:xfrm>
          <a:off x="2348089" y="1828798"/>
          <a:ext cx="8816622" cy="396240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781669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303495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25637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Heater-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Stirrer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8322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RHB2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8322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سوئد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5637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گرم کردن مواد از دمای محیط تا حدود 700 درجه سانتیگراد و هم زدن مغناطیسی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8322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87378" y="546288"/>
            <a:ext cx="111205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هیتر استیرر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315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67270"/>
              </p:ext>
            </p:extLst>
          </p:nvPr>
        </p:nvGraphicFramePr>
        <p:xfrm>
          <a:off x="2472267" y="1794933"/>
          <a:ext cx="8805333" cy="415431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87022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935111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317221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Laboratory Digital Scale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506623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 224S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50662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سنگاپور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31722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توزین اجسام با دقت بالا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506623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070527" y="670466"/>
            <a:ext cx="237085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ترازوی دیجیتال آزمایشگاهی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575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366</Words>
  <Application>Microsoft Office PowerPoint</Application>
  <PresentationFormat>Widescreen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one</cp:lastModifiedBy>
  <cp:revision>36</cp:revision>
  <dcterms:created xsi:type="dcterms:W3CDTF">2019-10-31T08:10:57Z</dcterms:created>
  <dcterms:modified xsi:type="dcterms:W3CDTF">2019-12-09T16:19:03Z</dcterms:modified>
</cp:coreProperties>
</file>