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70635"/>
              </p:ext>
            </p:extLst>
          </p:nvPr>
        </p:nvGraphicFramePr>
        <p:xfrm>
          <a:off x="4955823" y="207588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0115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7235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آسیاب</a:t>
                      </a: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برقی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آسیاب کردن مواد و تولید یک پودر هموژن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29333" y="715622"/>
            <a:ext cx="11797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dirty="0"/>
              <a:t>آسیاب </a:t>
            </a:r>
            <a:r>
              <a:rPr lang="fa-IR" dirty="0" smtClean="0"/>
              <a:t>برقی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r="13889" b="13503"/>
          <a:stretch/>
        </p:blipFill>
        <p:spPr>
          <a:xfrm>
            <a:off x="1016000" y="2954866"/>
            <a:ext cx="1840089" cy="31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11630"/>
              </p:ext>
            </p:extLst>
          </p:nvPr>
        </p:nvGraphicFramePr>
        <p:xfrm>
          <a:off x="4955823" y="207588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747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67603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Type.Inb400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استریل و خشک کردن وسایل فلزی تمیز شده با کمک حرارت و در دمای 180 درجه سانتی گراد به مدت 2 ساعت 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905066" y="715622"/>
            <a:ext cx="6040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/>
              <a:t>آون 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14275" r="15741" b="30170"/>
          <a:stretch/>
        </p:blipFill>
        <p:spPr>
          <a:xfrm>
            <a:off x="959556" y="3166865"/>
            <a:ext cx="2460978" cy="28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63865"/>
              </p:ext>
            </p:extLst>
          </p:nvPr>
        </p:nvGraphicFramePr>
        <p:xfrm>
          <a:off x="4955823" y="207588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747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67603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45422" y="715622"/>
            <a:ext cx="8636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آون خلا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5" r="9259"/>
          <a:stretch/>
        </p:blipFill>
        <p:spPr>
          <a:xfrm>
            <a:off x="1061156" y="2322329"/>
            <a:ext cx="2652888" cy="35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03496"/>
              </p:ext>
            </p:extLst>
          </p:nvPr>
        </p:nvGraphicFramePr>
        <p:xfrm>
          <a:off x="5305778" y="2250408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1893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5457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evaporator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HB10Digital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تبخیر حلال از یک نمونه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8312" y="715622"/>
            <a:ext cx="75080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روتاری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5" y="3462867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5129"/>
              </p:ext>
            </p:extLst>
          </p:nvPr>
        </p:nvGraphicFramePr>
        <p:xfrm>
          <a:off x="5384801" y="1952978"/>
          <a:ext cx="5373510" cy="36495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5119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8927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Freeze dryer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GT-7005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خارج ساختن حلال/ حلالهای از ساختمان پلیمرها و خشک کردن نمونه ها بواسطه ایجاد خلا در دماهای بسیار پائین بدون تغییرساختار ترکیب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45422" y="715622"/>
            <a:ext cx="8636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فریزدرایر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/>
          <a:stretch/>
        </p:blipFill>
        <p:spPr>
          <a:xfrm>
            <a:off x="1185334" y="2438400"/>
            <a:ext cx="2438400" cy="32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89737"/>
              </p:ext>
            </p:extLst>
          </p:nvPr>
        </p:nvGraphicFramePr>
        <p:xfrm>
          <a:off x="5703760" y="2197699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0924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 meter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تعیین میزان اسیدی و یا بازی بودن یک محلول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45422" y="715622"/>
            <a:ext cx="86369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b="1">
                <a:cs typeface="B Nazanin" panose="00000400000000000000" pitchFamily="2" charset="-78"/>
              </a:rPr>
              <a:t> </a:t>
            </a:r>
            <a:r>
              <a:rPr lang="fa-IR" b="1">
                <a:cs typeface="B Nazanin" panose="00000400000000000000" pitchFamily="2" charset="-78"/>
              </a:rPr>
              <a:t> </a:t>
            </a:r>
            <a:r>
              <a:rPr lang="fa-IR" sz="2000" b="1">
                <a:cs typeface="B Nazanin" panose="00000400000000000000" pitchFamily="2" charset="-78"/>
              </a:rPr>
              <a:t>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-347" r="22222"/>
          <a:stretch/>
        </p:blipFill>
        <p:spPr>
          <a:xfrm>
            <a:off x="812799" y="2197699"/>
            <a:ext cx="3465689" cy="37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02604"/>
              </p:ext>
            </p:extLst>
          </p:nvPr>
        </p:nvGraphicFramePr>
        <p:xfrm>
          <a:off x="5545715" y="231295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5599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1751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balance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CPA3245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اندازه گیری وزن اجسام و ماده ها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29333" y="715622"/>
            <a:ext cx="11797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>
                <a:cs typeface="B Nazanin" panose="00000400000000000000" pitchFamily="2" charset="-78"/>
              </a:rPr>
              <a:t>ترازو دیجیتال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571045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42827"/>
              </p:ext>
            </p:extLst>
          </p:nvPr>
        </p:nvGraphicFramePr>
        <p:xfrm>
          <a:off x="4955823" y="207588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9955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7395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Binocoular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برای دیدن و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تصویر برداری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خصوصیات مورفولوژیک نمونه با بزرگنمایی زیاد استفاده می شود. در این وسیله نور روی نمونه می تابد ولی از آن عبور نمی کند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45422" y="715622"/>
            <a:ext cx="8636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>
                <a:cs typeface="B Nazanin" panose="00000400000000000000" pitchFamily="2" charset="-78"/>
              </a:rPr>
              <a:t>بینوکولار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2424289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4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2378"/>
              </p:ext>
            </p:extLst>
          </p:nvPr>
        </p:nvGraphicFramePr>
        <p:xfrm>
          <a:off x="5898541" y="218267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283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0067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Concentrator</a:t>
                      </a:r>
                      <a:r>
                        <a:rPr lang="en-US" sz="1600" dirty="0" smtClean="0"/>
                        <a:t> </a:t>
                      </a:r>
                      <a:endParaRPr lang="fa-IR" sz="1600" b="1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5305BM720921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تغلیظ نمونه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24533" y="715622"/>
            <a:ext cx="14845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Concentrator</a:t>
            </a:r>
            <a:r>
              <a:rPr lang="en-US" dirty="0"/>
              <a:t> 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6" t="14005" r="4321"/>
          <a:stretch/>
        </p:blipFill>
        <p:spPr>
          <a:xfrm>
            <a:off x="1219198" y="2504689"/>
            <a:ext cx="2867379" cy="33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19274"/>
              </p:ext>
            </p:extLst>
          </p:nvPr>
        </p:nvGraphicFramePr>
        <p:xfrm>
          <a:off x="5898541" y="218267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283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0067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Potter tower</a:t>
                      </a:r>
                      <a:endParaRPr lang="fa-I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پخش کردن مایعات به صورت قطرات ریز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08356" y="715622"/>
            <a:ext cx="110076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برج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پاشش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7"/>
          <a:stretch/>
        </p:blipFill>
        <p:spPr>
          <a:xfrm>
            <a:off x="1083734" y="3124200"/>
            <a:ext cx="163688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/>
          <a:stretch/>
        </p:blipFill>
        <p:spPr>
          <a:xfrm>
            <a:off x="2720622" y="1905000"/>
            <a:ext cx="14675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9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35049"/>
              </p:ext>
            </p:extLst>
          </p:nvPr>
        </p:nvGraphicFramePr>
        <p:xfrm>
          <a:off x="5757334" y="2403265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3662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63688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batch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WNB14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0" dirty="0" smtClean="0">
                          <a:cs typeface="B Nazanin" panose="00000400000000000000" pitchFamily="2" charset="-78"/>
                        </a:rPr>
                        <a:t> گرم کردن معرف ها و ذوب کردن نمونه ها</a:t>
                      </a:r>
                      <a:endParaRPr lang="en-US" b="0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82667" y="715622"/>
            <a:ext cx="20264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>
                <a:cs typeface="B Nazanin" panose="00000400000000000000" pitchFamily="2" charset="-78"/>
              </a:rPr>
              <a:t>حمام آب گرم</a:t>
            </a:r>
            <a:r>
              <a:rPr lang="en-US" b="1">
                <a:cs typeface="B Nazanin" panose="00000400000000000000" pitchFamily="2" charset="-78"/>
              </a:rPr>
              <a:t> </a:t>
            </a:r>
            <a:r>
              <a:rPr lang="fa-IR" b="1">
                <a:cs typeface="B Nazanin" panose="00000400000000000000" pitchFamily="2" charset="-78"/>
              </a:rPr>
              <a:t> (بن ماری)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20486" r="12345" b="10996"/>
          <a:stretch/>
        </p:blipFill>
        <p:spPr>
          <a:xfrm>
            <a:off x="733775" y="3646311"/>
            <a:ext cx="339810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39381"/>
              </p:ext>
            </p:extLst>
          </p:nvPr>
        </p:nvGraphicFramePr>
        <p:xfrm>
          <a:off x="5545715" y="2121043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1926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5424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spectrophotometer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انگلیس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با عبور طول موج‌های مشخصی از انرژی تابشی (نور) از یک آنالیت، غلظت آن را را در یک محلول تعیین می‌کنند.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29333" y="715622"/>
            <a:ext cx="11797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>
                <a:cs typeface="B Nazanin" panose="00000400000000000000" pitchFamily="2" charset="-78"/>
              </a:rPr>
              <a:t>اسپکتروفتومتر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8519" r="12962" b="2198"/>
          <a:stretch/>
        </p:blipFill>
        <p:spPr>
          <a:xfrm>
            <a:off x="620889" y="2889956"/>
            <a:ext cx="3898277" cy="25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7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83211"/>
              </p:ext>
            </p:extLst>
          </p:nvPr>
        </p:nvGraphicFramePr>
        <p:xfrm>
          <a:off x="4955823" y="207588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747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67603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Vortex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مخلوط کردن نمونه های داخل ویالها یا لوله ها با حجم کم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45422" y="715622"/>
            <a:ext cx="8636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ورتکس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17516"/>
          <a:stretch/>
        </p:blipFill>
        <p:spPr>
          <a:xfrm>
            <a:off x="767644" y="3002844"/>
            <a:ext cx="3233901" cy="29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332</Words>
  <Application>Microsoft Office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57</cp:revision>
  <dcterms:created xsi:type="dcterms:W3CDTF">2019-11-13T18:06:39Z</dcterms:created>
  <dcterms:modified xsi:type="dcterms:W3CDTF">2019-11-29T16:18:12Z</dcterms:modified>
</cp:coreProperties>
</file>