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2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6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0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7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6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01416-2EA3-43B4-90D1-C62C778C700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9E017-E957-4C6B-BAAC-307203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81788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meter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ISTEK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کره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سنجش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انواع محلول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 و مایعات</a:t>
                      </a:r>
                    </a:p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3 نقطه کالیبراسیون</a:t>
                      </a:r>
                    </a:p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دقت تا دو رقم اعشار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760777"/>
            <a:ext cx="8749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fa-IR" b="1" dirty="0" smtClean="0">
                <a:cs typeface="B Nazanin" panose="00000400000000000000" pitchFamily="2" charset="-78"/>
              </a:rPr>
              <a:t> 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9218" r="8519" b="11276"/>
          <a:stretch/>
        </p:blipFill>
        <p:spPr>
          <a:xfrm>
            <a:off x="756356" y="3984978"/>
            <a:ext cx="3282075" cy="231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36712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Oven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0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خشک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کردن نمونه‌های گیاهی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90578" y="760777"/>
            <a:ext cx="67178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 آون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" y="3127022"/>
            <a:ext cx="1960504" cy="29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6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98386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meter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az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اندازه‌گیری هدایت الکتریکی محلول‌ها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760777"/>
            <a:ext cx="8749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fa-IR" b="1" dirty="0" smtClean="0">
                <a:cs typeface="B Nazanin" panose="00000400000000000000" pitchFamily="2" charset="-78"/>
              </a:rPr>
              <a:t> متر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 t="10041" r="9835" b="3703"/>
          <a:stretch/>
        </p:blipFill>
        <p:spPr>
          <a:xfrm>
            <a:off x="959555" y="3240322"/>
            <a:ext cx="3488267" cy="30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5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21970"/>
              </p:ext>
            </p:extLst>
          </p:nvPr>
        </p:nvGraphicFramePr>
        <p:xfrm>
          <a:off x="5429958" y="2019444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Shaker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SK-0330-PRO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چین</a:t>
                      </a:r>
                      <a:endParaRPr lang="en-US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پخش</a:t>
                      </a:r>
                      <a:r>
                        <a:rPr lang="fa-IR" sz="18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کردن و حل کردن یکنواخت محلول‌ها</a:t>
                      </a:r>
                      <a:r>
                        <a:rPr lang="fa-IR" sz="18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.</a:t>
                      </a:r>
                      <a:endParaRPr lang="en-US" sz="18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13245" y="760777"/>
            <a:ext cx="134911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شیکر صفحه‌ای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1111"/>
          <a:stretch/>
        </p:blipFill>
        <p:spPr>
          <a:xfrm>
            <a:off x="568677" y="4172177"/>
            <a:ext cx="4206522" cy="21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21203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1244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6106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Flame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Photometry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Pfp7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Nazanin" panose="00000400000000000000" pitchFamily="2" charset="-78"/>
                        </a:rPr>
                        <a:t>انگلیس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قرائت غلظت كاتيونها در محلول </a:t>
                      </a:r>
                      <a:b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</a:b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تعیین پتاسیم قابل جذب خاک</a:t>
                      </a:r>
                      <a:b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</a:b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تعیین پتاسیم تبادلی+محلول خاک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26133" y="760777"/>
            <a:ext cx="12362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فلیم فتومتری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6" r="12579" b="12645"/>
          <a:stretch/>
        </p:blipFill>
        <p:spPr>
          <a:xfrm>
            <a:off x="767643" y="3352799"/>
            <a:ext cx="3764341" cy="31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42687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batch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Behdad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ایران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برای گرم و ذوب نمودن برخی از محیط های کشت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و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 انجام یک سری از واکنش های بیوشیمیایی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71379" y="760777"/>
            <a:ext cx="189098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حمام آب گرم (بن ماری)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5638" r="6433" b="3869"/>
          <a:stretch/>
        </p:blipFill>
        <p:spPr>
          <a:xfrm>
            <a:off x="688622" y="3855128"/>
            <a:ext cx="4131733" cy="25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034"/>
              </p:ext>
            </p:extLst>
          </p:nvPr>
        </p:nvGraphicFramePr>
        <p:xfrm>
          <a:off x="1828800" y="1817512"/>
          <a:ext cx="9076267" cy="420274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12075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955510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5539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UV-VIS Spectrophotometer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526313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SP810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526313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انگلیس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3684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با عبور طول موج‌های مشخصی از انرژی تابشی (نور) از یک آنالیت، غلظت آن را را در یک محلول تعیین می‌کنند.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52631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89067" y="760777"/>
            <a:ext cx="147329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اسپکتروفتومتری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010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5368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Centrifuge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Rotofix34a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آلمان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جداسازی و رسوبگذاری در دورهای بالا؛ دارای انواع روتورهای میکروتیوپ و فالکون</a:t>
                      </a:r>
                      <a:endParaRPr lang="en-US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227733" y="760777"/>
            <a:ext cx="113462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سانتریفیوژ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6091" r="6873" b="3210"/>
          <a:stretch/>
        </p:blipFill>
        <p:spPr>
          <a:xfrm>
            <a:off x="745067" y="3544710"/>
            <a:ext cx="3871310" cy="278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8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735891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خرد کردن نمونه های گیاهی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760777"/>
            <a:ext cx="87498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هموژنایزر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4" t="4115" r="22126"/>
          <a:stretch/>
        </p:blipFill>
        <p:spPr>
          <a:xfrm>
            <a:off x="1433689" y="2381956"/>
            <a:ext cx="2056341" cy="38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2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564786"/>
              </p:ext>
            </p:extLst>
          </p:nvPr>
        </p:nvGraphicFramePr>
        <p:xfrm>
          <a:off x="5779913" y="2188777"/>
          <a:ext cx="5373510" cy="36508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2373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4977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90539"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دستگاه</a:t>
                      </a:r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193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خرد کردن نمونه‌های گیاهی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در حجم بالا با استفاده از گوی های فلزی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227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35823" y="760777"/>
            <a:ext cx="132654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آسیاب گلوله ای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b="6008"/>
          <a:stretch/>
        </p:blipFill>
        <p:spPr>
          <a:xfrm>
            <a:off x="891821" y="3303010"/>
            <a:ext cx="2269068" cy="33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2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243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54</cp:revision>
  <dcterms:created xsi:type="dcterms:W3CDTF">2019-10-31T08:10:57Z</dcterms:created>
  <dcterms:modified xsi:type="dcterms:W3CDTF">2019-12-10T08:49:10Z</dcterms:modified>
</cp:coreProperties>
</file>