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E47C-4132-4142-B538-4B2ACEC9714A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AA77-DFBC-49EC-AA21-772EC4E8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48799"/>
              </p:ext>
            </p:extLst>
          </p:nvPr>
        </p:nvGraphicFramePr>
        <p:xfrm>
          <a:off x="5949246" y="1929132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6568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0782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bath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memmert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 گرم کردن معرف ها و ذوب کردن نمونه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0" y="715622"/>
            <a:ext cx="84111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بن ماری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13169" r="19712" b="31193"/>
          <a:stretch/>
        </p:blipFill>
        <p:spPr>
          <a:xfrm>
            <a:off x="508000" y="4334933"/>
            <a:ext cx="3729907" cy="20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06973"/>
              </p:ext>
            </p:extLst>
          </p:nvPr>
        </p:nvGraphicFramePr>
        <p:xfrm>
          <a:off x="5111092" y="22903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8826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8524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خشک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کردن نمونه‌های گیاهی و میوه‌ها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14844" y="715622"/>
            <a:ext cx="139427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خشک کن میوه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r="5803"/>
          <a:stretch/>
        </p:blipFill>
        <p:spPr>
          <a:xfrm>
            <a:off x="795868" y="3262489"/>
            <a:ext cx="2224176" cy="32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3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5134"/>
              </p:ext>
            </p:extLst>
          </p:nvPr>
        </p:nvGraphicFramePr>
        <p:xfrm>
          <a:off x="3138313" y="1952979"/>
          <a:ext cx="6829775" cy="37399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6274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26702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171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 Chamber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GC-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17712">
                <a:tc>
                  <a:txBody>
                    <a:bodyPr/>
                    <a:lstStyle/>
                    <a:p>
                      <a:pPr algn="just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اتاقی کنترل شده جهت رشد و آدابته کردن گیاهان کشت بافت که پارامترهایی از قبیل دما، نور، رطوبت و گازهای مختلف که برای رشد و نمو گیاهان لازم است تامین می کند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68088" y="715622"/>
            <a:ext cx="15410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اتاقک رشد گیاهی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10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86578"/>
              </p:ext>
            </p:extLst>
          </p:nvPr>
        </p:nvGraphicFramePr>
        <p:xfrm>
          <a:off x="2915309" y="1980758"/>
          <a:ext cx="7357579" cy="35427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97718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38039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8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Heater-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Stirrer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9828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RHB2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9828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915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همزدن، مخلوط کردن و حرارت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دادن محلول های مختلف آزمایشگاهی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9828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72888" y="715622"/>
            <a:ext cx="123622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هیتر - استیرر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5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89635"/>
              </p:ext>
            </p:extLst>
          </p:nvPr>
        </p:nvGraphicFramePr>
        <p:xfrm>
          <a:off x="1975556" y="2122312"/>
          <a:ext cx="8091357" cy="387537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47356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61779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22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balance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50936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J8074679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50936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3243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اندازه گیری وزن اجسام و ماده 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50936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306754" y="647889"/>
            <a:ext cx="123622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ترازو دیجیتال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6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78140"/>
              </p:ext>
            </p:extLst>
          </p:nvPr>
        </p:nvGraphicFramePr>
        <p:xfrm>
          <a:off x="4910667" y="2343978"/>
          <a:ext cx="5463821" cy="33376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9611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6770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777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Fume Hood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61720">
                <a:tc>
                  <a:txBody>
                    <a:bodyPr/>
                    <a:lstStyle/>
                    <a:p>
                      <a:pPr algn="ctr"/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61720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4047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کنترل تهویه و مکش ذرات معلق در هوای</a:t>
                      </a:r>
                    </a:p>
                    <a:p>
                      <a:pPr algn="ctr" rtl="1"/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محفظه یا کابین جهت استفاده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 از مواد 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شیمیایی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6172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72888" y="715622"/>
            <a:ext cx="123622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هود شیمیایی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9" y="3138312"/>
            <a:ext cx="2035763" cy="30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8287"/>
              </p:ext>
            </p:extLst>
          </p:nvPr>
        </p:nvGraphicFramePr>
        <p:xfrm>
          <a:off x="4888089" y="2291643"/>
          <a:ext cx="5949244" cy="34190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0106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64817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858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Autoclave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99598"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ریحان طب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99598"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3895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استریل کردن ظروف،</a:t>
                      </a:r>
                      <a:r>
                        <a:rPr lang="fa-IR" sz="18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محیط کشت و محلول‌ها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99598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01867" y="715622"/>
            <a:ext cx="80725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اتوکلاو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b="6008"/>
          <a:stretch/>
        </p:blipFill>
        <p:spPr>
          <a:xfrm>
            <a:off x="829734" y="3296354"/>
            <a:ext cx="2370998" cy="29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00082"/>
              </p:ext>
            </p:extLst>
          </p:nvPr>
        </p:nvGraphicFramePr>
        <p:xfrm>
          <a:off x="5712181" y="2267799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7697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9653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Centrifuge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Sigma 3-16 PK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جداسازی و رسوبگذاری در دورهای بالا؛ دارای انواع روتورهای میکروتیوپ و فالکون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18134" y="715622"/>
            <a:ext cx="189098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سانتریفیوژ یخچال دار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8" y="3826933"/>
            <a:ext cx="3987800" cy="2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440"/>
              </p:ext>
            </p:extLst>
          </p:nvPr>
        </p:nvGraphicFramePr>
        <p:xfrm>
          <a:off x="5475113" y="230166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3182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41690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Germinator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NOOR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SANATCO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برای جوانه زدن دانه ها و رشد گیاهان مورد استفاده قرار می گیرد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00266" y="715622"/>
            <a:ext cx="9088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ژرمیناتور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7119" r="5062" b="9794"/>
          <a:stretch/>
        </p:blipFill>
        <p:spPr>
          <a:xfrm>
            <a:off x="1027289" y="2765227"/>
            <a:ext cx="2619022" cy="35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86951"/>
              </p:ext>
            </p:extLst>
          </p:nvPr>
        </p:nvGraphicFramePr>
        <p:xfrm>
          <a:off x="5396089" y="2150598"/>
          <a:ext cx="5892800" cy="361001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1564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4969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0077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T9971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007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4419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تعیین غلظت یون هيدروژن در یک محلول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00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79288" y="715622"/>
            <a:ext cx="8298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fa-IR" b="1" dirty="0" smtClean="0">
                <a:cs typeface="B Nazanin" panose="00000400000000000000" pitchFamily="2" charset="-78"/>
              </a:rPr>
              <a:t> 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33539" b="2551"/>
          <a:stretch/>
        </p:blipFill>
        <p:spPr>
          <a:xfrm>
            <a:off x="880533" y="3115732"/>
            <a:ext cx="2605902" cy="32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40275"/>
              </p:ext>
            </p:extLst>
          </p:nvPr>
        </p:nvGraphicFramePr>
        <p:xfrm>
          <a:off x="5520269" y="2222643"/>
          <a:ext cx="5712175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1244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Centrifuge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3-16PK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جداسازی و رسوبگذاری در دورهای بالا؛ دارای انواع روتورهای میکروتیوپ و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فالکون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76088" y="715622"/>
            <a:ext cx="10330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سانتریفیوژ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963" r="12140" b="9959"/>
          <a:stretch/>
        </p:blipFill>
        <p:spPr>
          <a:xfrm>
            <a:off x="745068" y="3443111"/>
            <a:ext cx="3830966" cy="29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5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54160"/>
              </p:ext>
            </p:extLst>
          </p:nvPr>
        </p:nvGraphicFramePr>
        <p:xfrm>
          <a:off x="5633158" y="2030732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5439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1911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KS 260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مخلوط کردن و یا هم زدن مواد درون لوله و یا فلاسک (ظرف نمونه) 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2" y="715622"/>
            <a:ext cx="12813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شیکر صفحه‌ای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2139" r="11262" b="13252"/>
          <a:stretch/>
        </p:blipFill>
        <p:spPr>
          <a:xfrm>
            <a:off x="801510" y="3770103"/>
            <a:ext cx="3273779" cy="23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1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8520"/>
              </p:ext>
            </p:extLst>
          </p:nvPr>
        </p:nvGraphicFramePr>
        <p:xfrm>
          <a:off x="5520269" y="2075888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4470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SHAFA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استریل و خشک کردن وسایل فلزی تمیز شده با کمک حرارت و در دمای 180 درجه سانتی گراد به مدت 2 ساعت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92178" y="715622"/>
            <a:ext cx="71694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 آون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5267" r="1715"/>
          <a:stretch/>
        </p:blipFill>
        <p:spPr>
          <a:xfrm>
            <a:off x="733780" y="4041422"/>
            <a:ext cx="3419110" cy="23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95679"/>
              </p:ext>
            </p:extLst>
          </p:nvPr>
        </p:nvGraphicFramePr>
        <p:xfrm>
          <a:off x="5813780" y="2200066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6888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0462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Shaking Incubator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Wis-20R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کره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کشت و رشد دادن نمونه های زنده مانند سلول ها یا میکروب ها؛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دارای صفحه ثابت و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صفحه مخصوص شیک کردن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16444" y="715622"/>
            <a:ext cx="129267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شیکر انکوباتور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9465"/>
          <a:stretch/>
        </p:blipFill>
        <p:spPr>
          <a:xfrm>
            <a:off x="1021644" y="3002845"/>
            <a:ext cx="2483012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97224"/>
              </p:ext>
            </p:extLst>
          </p:nvPr>
        </p:nvGraphicFramePr>
        <p:xfrm>
          <a:off x="5633157" y="2098465"/>
          <a:ext cx="5249331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78576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67075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Laminar Flow Cabinets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AHM 801 B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هود لامینار هم فضا و محصول را در برابر مواد بیماری زا ایمن می‌کند. این کار را به وسیله ی حرارت، اشعه‌ی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UV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 فیلترهای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HEPA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انجام می‌گیرد.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61600" y="715622"/>
            <a:ext cx="124751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هود میکروبی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r="3333" b="16049"/>
          <a:stretch/>
        </p:blipFill>
        <p:spPr>
          <a:xfrm>
            <a:off x="920045" y="3237416"/>
            <a:ext cx="2398889" cy="30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4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444</Words>
  <Application>Microsoft Office PowerPoint</Application>
  <PresentationFormat>Widescreen</PresentationFormat>
  <Paragraphs>174</Paragraphs>
  <Slides>15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 Nazanin</vt:lpstr>
      <vt:lpstr>BNazanin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8</cp:revision>
  <dcterms:created xsi:type="dcterms:W3CDTF">2019-11-22T09:46:08Z</dcterms:created>
  <dcterms:modified xsi:type="dcterms:W3CDTF">2019-11-29T16:22:51Z</dcterms:modified>
</cp:coreProperties>
</file>